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0" r:id="rId6"/>
    <p:sldId id="261" r:id="rId7"/>
    <p:sldId id="273" r:id="rId8"/>
    <p:sldId id="262" r:id="rId9"/>
    <p:sldId id="264" r:id="rId10"/>
    <p:sldId id="265" r:id="rId11"/>
    <p:sldId id="274" r:id="rId12"/>
    <p:sldId id="266" r:id="rId13"/>
    <p:sldId id="267" r:id="rId14"/>
    <p:sldId id="275" r:id="rId15"/>
    <p:sldId id="269" r:id="rId16"/>
    <p:sldId id="276" r:id="rId17"/>
    <p:sldId id="270" r:id="rId18"/>
    <p:sldId id="277" r:id="rId19"/>
    <p:sldId id="263" r:id="rId20"/>
    <p:sldId id="278" r:id="rId21"/>
    <p:sldId id="279" r:id="rId22"/>
    <p:sldId id="271" r:id="rId23"/>
    <p:sldId id="272" r:id="rId24"/>
  </p:sldIdLst>
  <p:sldSz cx="9144000" cy="5143500" type="screen16x9"/>
  <p:notesSz cx="6858000" cy="9144000"/>
  <p:embeddedFontLst>
    <p:embeddedFont>
      <p:font typeface="Roboto" pitchFamily="2" charset="0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730" y="8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c6f9e470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c6f9e470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427ace9a07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427ace9a07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93919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427ace9a07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427ace9a07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33715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427ace9a07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427ace9a07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22909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427ace9a07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427ace9a07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61132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427ace9a07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427ace9a07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95800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427ace9a07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427ace9a07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03233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427ace9a07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427ace9a07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1503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427ace9a07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427ace9a07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579756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427ace9a07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427ace9a07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19185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c6f9e470d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c6f9e470d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c6f9e470d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c6f9e470d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427ace9a07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427ace9a07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164875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427ace9a07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427ace9a07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281251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427ace9a07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427ace9a07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643734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427ace9a07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427ace9a07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272081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427ace9a0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427ace9a0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c6f9e470d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c6f9e470d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c6f9e470d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c6f9e470d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c6f9e470d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c6f9e470d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c6f9e470d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c6f9e470d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16736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427ace9a07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427ace9a07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427ace9a07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427ace9a07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21658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Google Shape;11;p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1" name="Google Shape;71;p1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1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1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76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>
            <a:spLocks noGrp="1"/>
          </p:cNvSpPr>
          <p:nvPr>
            <p:ph type="body" idx="1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1" name="Google Shape;21;p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" name="Google Shape;26;p3"/>
          <p:cNvSpPr txBox="1">
            <a:spLocks noGrp="1"/>
          </p:cNvSpPr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4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Google Shape;30;p4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" name="Google Shape;35;p4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body" idx="1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body" idx="2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body" idx="1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4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8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Google Shape;52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8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" name="Google Shape;57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8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1" name="Google Shape;6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2" name="Google Shape;62;p9"/>
          <p:cNvSpPr txBox="1">
            <a:spLocks noGrp="1"/>
          </p:cNvSpPr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>
            <a:spLocks noGrp="1"/>
          </p:cNvSpPr>
          <p:nvPr>
            <p:ph type="body" idx="1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geometric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mailto:aditya.prakash101194@gmail.com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aditya-prakash-74039b14b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github.com/adityaiiitv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>
            <a:spLocks noGrp="1"/>
          </p:cNvSpPr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Aditya Prakash</a:t>
            </a:r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subTitle" idx="1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Aspiring </a:t>
            </a:r>
            <a:r>
              <a:rPr lang="en-US" dirty="0"/>
              <a:t>I</a:t>
            </a:r>
            <a:r>
              <a:rPr lang="en" dirty="0"/>
              <a:t>ntern at Toyota InfoTechnology Center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23;p18">
            <a:extLst>
              <a:ext uri="{FF2B5EF4-FFF2-40B4-BE49-F238E27FC236}">
                <a16:creationId xmlns:a16="http://schemas.microsoft.com/office/drawing/2014/main" id="{D7F179C9-F92A-4CE3-8972-5B5C34E14A5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My Heart </a:t>
            </a:r>
            <a:r>
              <a:rPr lang="en-US" dirty="0"/>
              <a:t>for MyndVR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A92C2C2-2086-410B-B1D6-CCFAEF8265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074" y="943195"/>
            <a:ext cx="7378995" cy="4150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9138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23;p18">
            <a:extLst>
              <a:ext uri="{FF2B5EF4-FFF2-40B4-BE49-F238E27FC236}">
                <a16:creationId xmlns:a16="http://schemas.microsoft.com/office/drawing/2014/main" id="{D7F179C9-F92A-4CE3-8972-5B5C34E14A5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My Heart </a:t>
            </a:r>
            <a:r>
              <a:rPr lang="en-US" dirty="0"/>
              <a:t>for MyndVR</a:t>
            </a:r>
            <a:endParaRPr dirty="0"/>
          </a:p>
        </p:txBody>
      </p:sp>
      <p:sp>
        <p:nvSpPr>
          <p:cNvPr id="4" name="Google Shape;107;p15">
            <a:extLst>
              <a:ext uri="{FF2B5EF4-FFF2-40B4-BE49-F238E27FC236}">
                <a16:creationId xmlns:a16="http://schemas.microsoft.com/office/drawing/2014/main" id="{4EF87DB3-3320-41F3-BED0-1CD2E6E617D5}"/>
              </a:ext>
            </a:extLst>
          </p:cNvPr>
          <p:cNvSpPr txBox="1">
            <a:spLocks/>
          </p:cNvSpPr>
          <p:nvPr/>
        </p:nvSpPr>
        <p:spPr>
          <a:xfrm>
            <a:off x="494275" y="1275225"/>
            <a:ext cx="8115900" cy="34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-330200">
              <a:buSzPts val="1600"/>
            </a:pPr>
            <a:r>
              <a:rPr lang="en-US" sz="1600" dirty="0"/>
              <a:t>Samsung’s GearVR, Gear Fit 2 Pro, Galaxy S6</a:t>
            </a:r>
          </a:p>
          <a:p>
            <a:pPr indent="-330200">
              <a:buSzPts val="1600"/>
            </a:pPr>
            <a:r>
              <a:rPr lang="en-US" sz="1600" dirty="0"/>
              <a:t>Google VR API</a:t>
            </a:r>
          </a:p>
          <a:p>
            <a:pPr indent="-330200">
              <a:buSzPts val="1600"/>
            </a:pPr>
            <a:r>
              <a:rPr lang="en-US" sz="1600" dirty="0"/>
              <a:t>Live logging and display</a:t>
            </a:r>
          </a:p>
          <a:p>
            <a:pPr indent="-330200">
              <a:buSzPts val="1600"/>
            </a:pPr>
            <a:r>
              <a:rPr lang="en-US" sz="1600" dirty="0"/>
              <a:t>Team of 5</a:t>
            </a:r>
          </a:p>
        </p:txBody>
      </p:sp>
    </p:spTree>
    <p:extLst>
      <p:ext uri="{BB962C8B-B14F-4D97-AF65-F5344CB8AC3E}">
        <p14:creationId xmlns:p14="http://schemas.microsoft.com/office/powerpoint/2010/main" val="19205978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F6891D9-AF12-437E-A262-22791F34CE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0460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23;p18">
            <a:extLst>
              <a:ext uri="{FF2B5EF4-FFF2-40B4-BE49-F238E27FC236}">
                <a16:creationId xmlns:a16="http://schemas.microsoft.com/office/drawing/2014/main" id="{9A77B87F-D935-44B5-8EFE-90B260330D6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Flappy Bird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7A7F5EB-CDA9-4418-A605-C4D05BF080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590" y="1000789"/>
            <a:ext cx="7364819" cy="4142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1853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23;p18">
            <a:extLst>
              <a:ext uri="{FF2B5EF4-FFF2-40B4-BE49-F238E27FC236}">
                <a16:creationId xmlns:a16="http://schemas.microsoft.com/office/drawing/2014/main" id="{9A77B87F-D935-44B5-8EFE-90B260330D6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Flappy Bird</a:t>
            </a:r>
            <a:endParaRPr dirty="0"/>
          </a:p>
        </p:txBody>
      </p:sp>
      <p:sp>
        <p:nvSpPr>
          <p:cNvPr id="4" name="Google Shape;107;p15">
            <a:extLst>
              <a:ext uri="{FF2B5EF4-FFF2-40B4-BE49-F238E27FC236}">
                <a16:creationId xmlns:a16="http://schemas.microsoft.com/office/drawing/2014/main" id="{56EE78B2-0E5A-4619-B181-4CCEA24B8E6B}"/>
              </a:ext>
            </a:extLst>
          </p:cNvPr>
          <p:cNvSpPr txBox="1">
            <a:spLocks/>
          </p:cNvSpPr>
          <p:nvPr/>
        </p:nvSpPr>
        <p:spPr>
          <a:xfrm>
            <a:off x="494275" y="1275225"/>
            <a:ext cx="8115900" cy="34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-330200">
              <a:buSzPts val="1600"/>
            </a:pPr>
            <a:r>
              <a:rPr lang="en-US" sz="1600" dirty="0"/>
              <a:t>Playmaker</a:t>
            </a:r>
          </a:p>
          <a:p>
            <a:pPr indent="-330200">
              <a:buSzPts val="1600"/>
            </a:pPr>
            <a:r>
              <a:rPr lang="en-US" sz="1600" dirty="0"/>
              <a:t>Smooth</a:t>
            </a:r>
          </a:p>
          <a:p>
            <a:pPr indent="-330200">
              <a:buSzPts val="1600"/>
            </a:pPr>
            <a:r>
              <a:rPr lang="en-US" sz="1600" dirty="0"/>
              <a:t>Finite State Machines</a:t>
            </a:r>
          </a:p>
        </p:txBody>
      </p:sp>
    </p:spTree>
    <p:extLst>
      <p:ext uri="{BB962C8B-B14F-4D97-AF65-F5344CB8AC3E}">
        <p14:creationId xmlns:p14="http://schemas.microsoft.com/office/powerpoint/2010/main" val="29717498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23;p18">
            <a:extLst>
              <a:ext uri="{FF2B5EF4-FFF2-40B4-BE49-F238E27FC236}">
                <a16:creationId xmlns:a16="http://schemas.microsoft.com/office/drawing/2014/main" id="{9A77B87F-D935-44B5-8EFE-90B260330D6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Unity with OpenCV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347F70-F970-4094-A86A-322AE4B960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651" y="1096482"/>
            <a:ext cx="7194698" cy="4047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2958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23;p18">
            <a:extLst>
              <a:ext uri="{FF2B5EF4-FFF2-40B4-BE49-F238E27FC236}">
                <a16:creationId xmlns:a16="http://schemas.microsoft.com/office/drawing/2014/main" id="{9A77B87F-D935-44B5-8EFE-90B260330D6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Unity with OpenCV</a:t>
            </a:r>
            <a:endParaRPr dirty="0"/>
          </a:p>
        </p:txBody>
      </p:sp>
      <p:sp>
        <p:nvSpPr>
          <p:cNvPr id="5" name="Google Shape;107;p15">
            <a:extLst>
              <a:ext uri="{FF2B5EF4-FFF2-40B4-BE49-F238E27FC236}">
                <a16:creationId xmlns:a16="http://schemas.microsoft.com/office/drawing/2014/main" id="{1E40DD6B-B69A-4406-AC43-9E0206BC9582}"/>
              </a:ext>
            </a:extLst>
          </p:cNvPr>
          <p:cNvSpPr txBox="1">
            <a:spLocks/>
          </p:cNvSpPr>
          <p:nvPr/>
        </p:nvSpPr>
        <p:spPr>
          <a:xfrm>
            <a:off x="494275" y="1275225"/>
            <a:ext cx="8115900" cy="34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-330200">
              <a:buSzPts val="1600"/>
            </a:pPr>
            <a:r>
              <a:rPr lang="en-US" sz="1600" dirty="0"/>
              <a:t>Previous experience with OpenCV</a:t>
            </a:r>
          </a:p>
          <a:p>
            <a:pPr lvl="1" indent="-330200">
              <a:buSzPts val="1600"/>
            </a:pPr>
            <a:r>
              <a:rPr lang="en-US" sz="1200" dirty="0"/>
              <a:t>Atos</a:t>
            </a:r>
          </a:p>
          <a:p>
            <a:pPr lvl="1" indent="-330200">
              <a:buSzPts val="1600"/>
            </a:pPr>
            <a:r>
              <a:rPr lang="en-US" sz="1200" dirty="0"/>
              <a:t>Geeksforgeeks</a:t>
            </a:r>
          </a:p>
          <a:p>
            <a:pPr lvl="1" indent="-330200">
              <a:buSzPts val="1600"/>
            </a:pPr>
            <a:r>
              <a:rPr lang="en-US" sz="1200" dirty="0"/>
              <a:t>C++, Python, OpenCV</a:t>
            </a:r>
          </a:p>
        </p:txBody>
      </p:sp>
    </p:spTree>
    <p:extLst>
      <p:ext uri="{BB962C8B-B14F-4D97-AF65-F5344CB8AC3E}">
        <p14:creationId xmlns:p14="http://schemas.microsoft.com/office/powerpoint/2010/main" val="32710328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23;p18">
            <a:extLst>
              <a:ext uri="{FF2B5EF4-FFF2-40B4-BE49-F238E27FC236}">
                <a16:creationId xmlns:a16="http://schemas.microsoft.com/office/drawing/2014/main" id="{9A77B87F-D935-44B5-8EFE-90B260330D6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Text Based Fantasy Game Skeleton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F98073-467D-47D0-9973-BB067D2260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576" y="1044649"/>
            <a:ext cx="7286847" cy="4098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0697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23;p18">
            <a:extLst>
              <a:ext uri="{FF2B5EF4-FFF2-40B4-BE49-F238E27FC236}">
                <a16:creationId xmlns:a16="http://schemas.microsoft.com/office/drawing/2014/main" id="{9A77B87F-D935-44B5-8EFE-90B260330D6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Text Based Fantasy Game Skeleton</a:t>
            </a:r>
            <a:endParaRPr dirty="0"/>
          </a:p>
        </p:txBody>
      </p:sp>
      <p:sp>
        <p:nvSpPr>
          <p:cNvPr id="4" name="Google Shape;107;p15">
            <a:extLst>
              <a:ext uri="{FF2B5EF4-FFF2-40B4-BE49-F238E27FC236}">
                <a16:creationId xmlns:a16="http://schemas.microsoft.com/office/drawing/2014/main" id="{16B61741-70FE-4128-AD73-680F57153DA5}"/>
              </a:ext>
            </a:extLst>
          </p:cNvPr>
          <p:cNvSpPr txBox="1">
            <a:spLocks/>
          </p:cNvSpPr>
          <p:nvPr/>
        </p:nvSpPr>
        <p:spPr>
          <a:xfrm>
            <a:off x="494275" y="1275225"/>
            <a:ext cx="8115900" cy="34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-330200">
              <a:buSzPts val="1600"/>
            </a:pPr>
            <a:r>
              <a:rPr lang="en-US" sz="1600" dirty="0"/>
              <a:t>Future games, personal interest</a:t>
            </a:r>
          </a:p>
          <a:p>
            <a:pPr indent="-330200">
              <a:buSzPts val="1600"/>
            </a:pPr>
            <a:r>
              <a:rPr lang="en-US" sz="1600" dirty="0"/>
              <a:t>Online Course</a:t>
            </a:r>
          </a:p>
          <a:p>
            <a:pPr indent="-330200">
              <a:buSzPts val="1600"/>
            </a:pPr>
            <a:r>
              <a:rPr lang="en-US" sz="1600" dirty="0"/>
              <a:t>WebGL</a:t>
            </a:r>
          </a:p>
        </p:txBody>
      </p:sp>
    </p:spTree>
    <p:extLst>
      <p:ext uri="{BB962C8B-B14F-4D97-AF65-F5344CB8AC3E}">
        <p14:creationId xmlns:p14="http://schemas.microsoft.com/office/powerpoint/2010/main" val="32201106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0"/>
          <p:cNvSpPr txBox="1">
            <a:spLocks noGrp="1"/>
          </p:cNvSpPr>
          <p:nvPr>
            <p:ph type="title"/>
          </p:nvPr>
        </p:nvSpPr>
        <p:spPr>
          <a:xfrm>
            <a:off x="265828" y="1660772"/>
            <a:ext cx="4045200" cy="156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Current</a:t>
            </a:r>
            <a:br>
              <a:rPr lang="en-US" dirty="0"/>
            </a:br>
            <a:r>
              <a:rPr lang="en-US" dirty="0"/>
              <a:t>Work</a:t>
            </a:r>
            <a:endParaRPr dirty="0"/>
          </a:p>
        </p:txBody>
      </p:sp>
      <p:sp>
        <p:nvSpPr>
          <p:cNvPr id="43" name="Google Shape;113;p16">
            <a:extLst>
              <a:ext uri="{FF2B5EF4-FFF2-40B4-BE49-F238E27FC236}">
                <a16:creationId xmlns:a16="http://schemas.microsoft.com/office/drawing/2014/main" id="{4A5DED76-D9E8-406F-B853-4ED7DECB0FEA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Researcher and Unity Developer</a:t>
            </a:r>
            <a:r>
              <a:rPr lang="en-US" dirty="0"/>
              <a:t> under Dr. Midori Kitagawa at UT Dallas on Project: STEPP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FSM based learning application for high-school students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Funded by NSF</a:t>
            </a:r>
            <a:r>
              <a:rPr lang="en" dirty="0"/>
              <a:t> 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</a:t>
            </a:r>
            <a:r>
              <a:rPr lang="en-US" dirty="0"/>
              <a:t>DUCATION</a:t>
            </a:r>
            <a:endParaRPr dirty="0"/>
          </a:p>
        </p:txBody>
      </p:sp>
      <p:grpSp>
        <p:nvGrpSpPr>
          <p:cNvPr id="92" name="Google Shape;92;p14"/>
          <p:cNvGrpSpPr/>
          <p:nvPr/>
        </p:nvGrpSpPr>
        <p:grpSpPr>
          <a:xfrm>
            <a:off x="866869" y="1304875"/>
            <a:ext cx="3097136" cy="3416400"/>
            <a:chOff x="431925" y="1304875"/>
            <a:chExt cx="2628925" cy="3416400"/>
          </a:xfrm>
        </p:grpSpPr>
        <p:sp>
          <p:nvSpPr>
            <p:cNvPr id="93" name="Google Shape;93;p14"/>
            <p:cNvSpPr txBox="1"/>
            <p:nvPr/>
          </p:nvSpPr>
          <p:spPr>
            <a:xfrm>
              <a:off x="431925" y="1304875"/>
              <a:ext cx="2628900" cy="464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14"/>
            <p:cNvSpPr/>
            <p:nvPr/>
          </p:nvSpPr>
          <p:spPr>
            <a:xfrm>
              <a:off x="431950" y="1304875"/>
              <a:ext cx="2628900" cy="34164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14"/>
          <p:cNvSpPr txBox="1">
            <a:spLocks noGrp="1"/>
          </p:cNvSpPr>
          <p:nvPr>
            <p:ph type="body" idx="4294967295"/>
          </p:nvPr>
        </p:nvSpPr>
        <p:spPr>
          <a:xfrm>
            <a:off x="954645" y="1304875"/>
            <a:ext cx="2938800" cy="46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Bachelors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96" name="Google Shape;96;p14"/>
          <p:cNvSpPr txBox="1">
            <a:spLocks noGrp="1"/>
          </p:cNvSpPr>
          <p:nvPr>
            <p:ph type="body" idx="4294967295"/>
          </p:nvPr>
        </p:nvSpPr>
        <p:spPr>
          <a:xfrm>
            <a:off x="956883" y="1850300"/>
            <a:ext cx="2920200" cy="27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B.Tech</a:t>
            </a:r>
            <a:endParaRPr sz="16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/>
              <a:t>Computer Science</a:t>
            </a:r>
            <a:endParaRPr sz="16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/>
              <a:t>IIIT- Vadodara</a:t>
            </a:r>
            <a:endParaRPr sz="16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600"/>
              <a:t>CPI  7.94</a:t>
            </a:r>
            <a:endParaRPr sz="1600"/>
          </a:p>
        </p:txBody>
      </p:sp>
      <p:grpSp>
        <p:nvGrpSpPr>
          <p:cNvPr id="97" name="Google Shape;97;p14"/>
          <p:cNvGrpSpPr/>
          <p:nvPr/>
        </p:nvGrpSpPr>
        <p:grpSpPr>
          <a:xfrm>
            <a:off x="5189971" y="1304875"/>
            <a:ext cx="3056596" cy="3416400"/>
            <a:chOff x="3320450" y="1304875"/>
            <a:chExt cx="2632500" cy="3416400"/>
          </a:xfrm>
        </p:grpSpPr>
        <p:sp>
          <p:nvSpPr>
            <p:cNvPr id="98" name="Google Shape;98;p14"/>
            <p:cNvSpPr txBox="1"/>
            <p:nvPr/>
          </p:nvSpPr>
          <p:spPr>
            <a:xfrm>
              <a:off x="3324050" y="1304875"/>
              <a:ext cx="2628900" cy="464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14"/>
            <p:cNvSpPr/>
            <p:nvPr/>
          </p:nvSpPr>
          <p:spPr>
            <a:xfrm>
              <a:off x="3320450" y="1304875"/>
              <a:ext cx="2628900" cy="34164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0" name="Google Shape;100;p14"/>
          <p:cNvSpPr txBox="1">
            <a:spLocks noGrp="1"/>
          </p:cNvSpPr>
          <p:nvPr>
            <p:ph type="body" idx="4294967295"/>
          </p:nvPr>
        </p:nvSpPr>
        <p:spPr>
          <a:xfrm>
            <a:off x="5269963" y="1304875"/>
            <a:ext cx="2896200" cy="46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Masters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01" name="Google Shape;101;p14"/>
          <p:cNvSpPr txBox="1">
            <a:spLocks noGrp="1"/>
          </p:cNvSpPr>
          <p:nvPr>
            <p:ph type="body" idx="4294967295"/>
          </p:nvPr>
        </p:nvSpPr>
        <p:spPr>
          <a:xfrm>
            <a:off x="5278468" y="1850300"/>
            <a:ext cx="2877900" cy="27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MS</a:t>
            </a:r>
            <a:endParaRPr sz="1600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 dirty="0"/>
              <a:t>Computer Science</a:t>
            </a:r>
            <a:endParaRPr sz="1600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 dirty="0"/>
              <a:t>U</a:t>
            </a:r>
            <a:r>
              <a:rPr lang="en-US" sz="1600" dirty="0" err="1"/>
              <a:t>niversity</a:t>
            </a:r>
            <a:r>
              <a:rPr lang="en-US" sz="1600" dirty="0"/>
              <a:t> of </a:t>
            </a:r>
            <a:r>
              <a:rPr lang="en" sz="1600" dirty="0"/>
              <a:t>T</a:t>
            </a:r>
            <a:r>
              <a:rPr lang="en-US" sz="1600" dirty="0" err="1"/>
              <a:t>exas</a:t>
            </a:r>
            <a:r>
              <a:rPr lang="en-US" sz="1600" dirty="0"/>
              <a:t> at</a:t>
            </a:r>
            <a:r>
              <a:rPr lang="en" sz="1600" dirty="0"/>
              <a:t> Dallas</a:t>
            </a:r>
            <a:endParaRPr sz="1600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 dirty="0"/>
              <a:t>GPA 3.763*</a:t>
            </a:r>
            <a:endParaRPr sz="1600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600"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600" dirty="0"/>
              <a:t>*Currently Enrolled</a:t>
            </a:r>
            <a:endParaRPr sz="16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23;p18">
            <a:extLst>
              <a:ext uri="{FF2B5EF4-FFF2-40B4-BE49-F238E27FC236}">
                <a16:creationId xmlns:a16="http://schemas.microsoft.com/office/drawing/2014/main" id="{9A77B87F-D935-44B5-8EFE-90B260330D6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What Interests me?</a:t>
            </a:r>
            <a:endParaRPr dirty="0"/>
          </a:p>
        </p:txBody>
      </p:sp>
      <p:sp>
        <p:nvSpPr>
          <p:cNvPr id="4" name="Google Shape;107;p15">
            <a:extLst>
              <a:ext uri="{FF2B5EF4-FFF2-40B4-BE49-F238E27FC236}">
                <a16:creationId xmlns:a16="http://schemas.microsoft.com/office/drawing/2014/main" id="{16B61741-70FE-4128-AD73-680F57153DA5}"/>
              </a:ext>
            </a:extLst>
          </p:cNvPr>
          <p:cNvSpPr txBox="1">
            <a:spLocks/>
          </p:cNvSpPr>
          <p:nvPr/>
        </p:nvSpPr>
        <p:spPr>
          <a:xfrm>
            <a:off x="494275" y="1275225"/>
            <a:ext cx="8115900" cy="34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-330200">
              <a:buSzPts val="1600"/>
            </a:pPr>
            <a:r>
              <a:rPr lang="en-US" sz="1600" dirty="0"/>
              <a:t>Digital Twin Technology</a:t>
            </a:r>
          </a:p>
          <a:p>
            <a:pPr indent="-330200">
              <a:buSzPts val="1600"/>
            </a:pPr>
            <a:r>
              <a:rPr lang="en-US" sz="1600" dirty="0"/>
              <a:t>Building Simulation Environment</a:t>
            </a:r>
          </a:p>
          <a:p>
            <a:pPr indent="-330200">
              <a:buSzPts val="1600"/>
            </a:pPr>
            <a:r>
              <a:rPr lang="en-US" sz="1600" dirty="0"/>
              <a:t>Innovation</a:t>
            </a:r>
          </a:p>
          <a:p>
            <a:pPr indent="-330200">
              <a:buSzPts val="1600"/>
            </a:pPr>
            <a:r>
              <a:rPr lang="en-US" sz="1600" dirty="0"/>
              <a:t>Research</a:t>
            </a:r>
          </a:p>
        </p:txBody>
      </p:sp>
    </p:spTree>
    <p:extLst>
      <p:ext uri="{BB962C8B-B14F-4D97-AF65-F5344CB8AC3E}">
        <p14:creationId xmlns:p14="http://schemas.microsoft.com/office/powerpoint/2010/main" val="29597801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23;p18">
            <a:extLst>
              <a:ext uri="{FF2B5EF4-FFF2-40B4-BE49-F238E27FC236}">
                <a16:creationId xmlns:a16="http://schemas.microsoft.com/office/drawing/2014/main" id="{9A77B87F-D935-44B5-8EFE-90B260330D6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Why am I a good fit?</a:t>
            </a:r>
            <a:endParaRPr dirty="0"/>
          </a:p>
        </p:txBody>
      </p:sp>
      <p:sp>
        <p:nvSpPr>
          <p:cNvPr id="4" name="Google Shape;107;p15">
            <a:extLst>
              <a:ext uri="{FF2B5EF4-FFF2-40B4-BE49-F238E27FC236}">
                <a16:creationId xmlns:a16="http://schemas.microsoft.com/office/drawing/2014/main" id="{16B61741-70FE-4128-AD73-680F57153DA5}"/>
              </a:ext>
            </a:extLst>
          </p:cNvPr>
          <p:cNvSpPr txBox="1">
            <a:spLocks/>
          </p:cNvSpPr>
          <p:nvPr/>
        </p:nvSpPr>
        <p:spPr>
          <a:xfrm>
            <a:off x="494275" y="1275225"/>
            <a:ext cx="8115900" cy="34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-330200">
              <a:buSzPts val="1600"/>
            </a:pPr>
            <a:r>
              <a:rPr lang="en-US" sz="1600" dirty="0"/>
              <a:t>Unity experience</a:t>
            </a:r>
          </a:p>
          <a:p>
            <a:pPr indent="-330200">
              <a:buSzPts val="1600"/>
            </a:pPr>
            <a:r>
              <a:rPr lang="en-US" sz="1600"/>
              <a:t>Programming</a:t>
            </a:r>
            <a:endParaRPr lang="en-US" sz="1600" dirty="0"/>
          </a:p>
          <a:p>
            <a:pPr indent="-330200">
              <a:buSzPts val="1600"/>
            </a:pPr>
            <a:r>
              <a:rPr lang="en-US" sz="1600" dirty="0"/>
              <a:t>Passionate</a:t>
            </a:r>
          </a:p>
          <a:p>
            <a:pPr indent="-330200">
              <a:buSzPts val="1600"/>
            </a:pPr>
            <a:r>
              <a:rPr lang="en-US" sz="1600" dirty="0"/>
              <a:t>Coursework with Unity, C#, AI, ML</a:t>
            </a:r>
          </a:p>
        </p:txBody>
      </p:sp>
    </p:spTree>
    <p:extLst>
      <p:ext uri="{BB962C8B-B14F-4D97-AF65-F5344CB8AC3E}">
        <p14:creationId xmlns:p14="http://schemas.microsoft.com/office/powerpoint/2010/main" val="7326894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23;p18">
            <a:extLst>
              <a:ext uri="{FF2B5EF4-FFF2-40B4-BE49-F238E27FC236}">
                <a16:creationId xmlns:a16="http://schemas.microsoft.com/office/drawing/2014/main" id="{9A77B87F-D935-44B5-8EFE-90B260330D6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Contact</a:t>
            </a:r>
            <a:endParaRPr dirty="0"/>
          </a:p>
        </p:txBody>
      </p:sp>
      <p:sp>
        <p:nvSpPr>
          <p:cNvPr id="4" name="Google Shape;107;p15">
            <a:extLst>
              <a:ext uri="{FF2B5EF4-FFF2-40B4-BE49-F238E27FC236}">
                <a16:creationId xmlns:a16="http://schemas.microsoft.com/office/drawing/2014/main" id="{DB05F6DC-FE93-4D3B-AA2A-8BAB90B8BBC1}"/>
              </a:ext>
            </a:extLst>
          </p:cNvPr>
          <p:cNvSpPr txBox="1">
            <a:spLocks/>
          </p:cNvSpPr>
          <p:nvPr/>
        </p:nvSpPr>
        <p:spPr>
          <a:xfrm>
            <a:off x="494275" y="1275225"/>
            <a:ext cx="8115900" cy="34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-330200">
              <a:buSzPts val="1600"/>
            </a:pPr>
            <a:r>
              <a:rPr lang="en-US" sz="1600" dirty="0"/>
              <a:t>Phone: 682-558-7629</a:t>
            </a:r>
          </a:p>
          <a:p>
            <a:pPr indent="-330200">
              <a:buSzPts val="1600"/>
            </a:pPr>
            <a:r>
              <a:rPr lang="en-US" sz="1600" dirty="0"/>
              <a:t>Email: </a:t>
            </a:r>
            <a:r>
              <a:rPr lang="en-US" sz="1600" dirty="0">
                <a:hlinkClick r:id="rId3"/>
              </a:rPr>
              <a:t>aditya.prakash101194@gmail.com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3101410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23;p18">
            <a:extLst>
              <a:ext uri="{FF2B5EF4-FFF2-40B4-BE49-F238E27FC236}">
                <a16:creationId xmlns:a16="http://schemas.microsoft.com/office/drawing/2014/main" id="{9A77B87F-D935-44B5-8EFE-90B260330D6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196395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Thank You!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003894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5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PROFILE</a:t>
            </a:r>
            <a:endParaRPr dirty="0"/>
          </a:p>
        </p:txBody>
      </p:sp>
      <p:sp>
        <p:nvSpPr>
          <p:cNvPr id="107" name="Google Shape;107;p15"/>
          <p:cNvSpPr txBox="1">
            <a:spLocks noGrp="1"/>
          </p:cNvSpPr>
          <p:nvPr>
            <p:ph type="body" idx="4294967295"/>
          </p:nvPr>
        </p:nvSpPr>
        <p:spPr>
          <a:xfrm>
            <a:off x="494275" y="1275225"/>
            <a:ext cx="8115900" cy="343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Linkedin</a:t>
            </a:r>
            <a:endParaRPr sz="1600"/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chemeClr val="hlink"/>
                </a:solidFill>
                <a:hlinkClick r:id="rId3"/>
              </a:rPr>
              <a:t>https://www.linkedin.com/in/aditya-prakash-74039b14b/</a:t>
            </a:r>
            <a:endParaRPr sz="1600"/>
          </a:p>
          <a:p>
            <a:pPr marL="457200" lvl="0" indent="-330200" algn="l" rtl="0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Github</a:t>
            </a:r>
            <a:endParaRPr sz="1600"/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chemeClr val="hlink"/>
                </a:solidFill>
                <a:hlinkClick r:id="rId4"/>
              </a:rPr>
              <a:t>https://github.com/adityaiiitv</a:t>
            </a:r>
            <a:endParaRPr sz="1600"/>
          </a:p>
          <a:p>
            <a:pPr marL="457200" lvl="0" indent="-330200" algn="l" rtl="0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Updated resume mailed</a:t>
            </a:r>
            <a:endParaRPr sz="16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6"/>
          <p:cNvSpPr txBox="1">
            <a:spLocks noGrp="1"/>
          </p:cNvSpPr>
          <p:nvPr>
            <p:ph type="title"/>
          </p:nvPr>
        </p:nvSpPr>
        <p:spPr>
          <a:xfrm>
            <a:off x="255600" y="1789500"/>
            <a:ext cx="4045200" cy="156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Tools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Technologies</a:t>
            </a:r>
            <a:endParaRPr/>
          </a:p>
        </p:txBody>
      </p:sp>
      <p:sp>
        <p:nvSpPr>
          <p:cNvPr id="113" name="Google Shape;113;p16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Unity, Blender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API: Google VR, OpenCV, Playmaker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Hardware: HTC Vive, Samsung Gear VR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Platform: Android, WebGL, Vive Simulator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Languages: C#, C++, </a:t>
            </a:r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7"/>
          <p:cNvSpPr txBox="1">
            <a:spLocks noGrp="1"/>
          </p:cNvSpPr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 Samples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8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Soccer Stadium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ECD98A9-E51D-4EEF-B4A7-E6BEE8A335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577" y="1017800"/>
            <a:ext cx="7024578" cy="395132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8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Soccer Stadium</a:t>
            </a:r>
            <a:endParaRPr dirty="0"/>
          </a:p>
        </p:txBody>
      </p:sp>
      <p:sp>
        <p:nvSpPr>
          <p:cNvPr id="4" name="Google Shape;107;p15">
            <a:extLst>
              <a:ext uri="{FF2B5EF4-FFF2-40B4-BE49-F238E27FC236}">
                <a16:creationId xmlns:a16="http://schemas.microsoft.com/office/drawing/2014/main" id="{982D6EEC-53F5-4BAB-914B-2450EC3CC42A}"/>
              </a:ext>
            </a:extLst>
          </p:cNvPr>
          <p:cNvSpPr txBox="1">
            <a:spLocks/>
          </p:cNvSpPr>
          <p:nvPr/>
        </p:nvSpPr>
        <p:spPr>
          <a:xfrm>
            <a:off x="494275" y="1275225"/>
            <a:ext cx="8115900" cy="34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-330200">
              <a:buSzPts val="1600"/>
            </a:pPr>
            <a:r>
              <a:rPr lang="en-US" sz="1600" dirty="0"/>
              <a:t>Realistic, scaled</a:t>
            </a:r>
          </a:p>
          <a:p>
            <a:pPr indent="-330200">
              <a:buSzPts val="1600"/>
            </a:pPr>
            <a:r>
              <a:rPr lang="en-US" sz="1600" dirty="0"/>
              <a:t>Sounds</a:t>
            </a:r>
          </a:p>
          <a:p>
            <a:pPr indent="-330200">
              <a:buSzPts val="1600"/>
            </a:pPr>
            <a:r>
              <a:rPr lang="en-US" sz="1600" dirty="0"/>
              <a:t>Object Manipulation States: Open, Hold, Closed, Enlarge</a:t>
            </a:r>
          </a:p>
          <a:p>
            <a:pPr indent="-330200">
              <a:buSzPts val="1600"/>
            </a:pPr>
            <a:r>
              <a:rPr lang="en-US" sz="1600" dirty="0"/>
              <a:t>Movement States</a:t>
            </a:r>
          </a:p>
          <a:p>
            <a:pPr indent="-330200">
              <a:buSzPts val="1600"/>
            </a:pPr>
            <a:r>
              <a:rPr lang="en-US" sz="1600" dirty="0"/>
              <a:t>Vive Simulator</a:t>
            </a:r>
          </a:p>
          <a:p>
            <a:pPr indent="-330200">
              <a:buSzPts val="1600"/>
            </a:pPr>
            <a:r>
              <a:rPr lang="en-US" sz="1600" dirty="0"/>
              <a:t>Team of 2</a:t>
            </a:r>
          </a:p>
        </p:txBody>
      </p:sp>
    </p:spTree>
    <p:extLst>
      <p:ext uri="{BB962C8B-B14F-4D97-AF65-F5344CB8AC3E}">
        <p14:creationId xmlns:p14="http://schemas.microsoft.com/office/powerpoint/2010/main" val="18329910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1839356-E3D2-46FC-B701-5117D8E0E4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16ECB04-0CF9-43DB-92E9-D22D38A6ED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86342"/>
      </p:ext>
    </p:extLst>
  </p:cSld>
  <p:clrMapOvr>
    <a:masterClrMapping/>
  </p:clrMapOvr>
</p:sld>
</file>

<file path=ppt/theme/theme1.xml><?xml version="1.0" encoding="utf-8"?>
<a:theme xmlns:a="http://schemas.openxmlformats.org/drawingml/2006/main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78</TotalTime>
  <Words>274</Words>
  <Application>Microsoft Office PowerPoint</Application>
  <PresentationFormat>On-screen Show (16:9)</PresentationFormat>
  <Paragraphs>77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6" baseType="lpstr">
      <vt:lpstr>Arial</vt:lpstr>
      <vt:lpstr>Roboto</vt:lpstr>
      <vt:lpstr>Geometric</vt:lpstr>
      <vt:lpstr>Aditya Prakash</vt:lpstr>
      <vt:lpstr>EDUCATION</vt:lpstr>
      <vt:lpstr>PROFILE</vt:lpstr>
      <vt:lpstr>Tools and Technologies</vt:lpstr>
      <vt:lpstr>Work Samples</vt:lpstr>
      <vt:lpstr>Soccer Stadium</vt:lpstr>
      <vt:lpstr>Soccer Stadium</vt:lpstr>
      <vt:lpstr>PowerPoint Presentation</vt:lpstr>
      <vt:lpstr>PowerPoint Presentation</vt:lpstr>
      <vt:lpstr>My Heart for MyndVR</vt:lpstr>
      <vt:lpstr>My Heart for MyndVR</vt:lpstr>
      <vt:lpstr>PowerPoint Presentation</vt:lpstr>
      <vt:lpstr>Flappy Bird</vt:lpstr>
      <vt:lpstr>Flappy Bird</vt:lpstr>
      <vt:lpstr>Unity with OpenCV</vt:lpstr>
      <vt:lpstr>Unity with OpenCV</vt:lpstr>
      <vt:lpstr>Text Based Fantasy Game Skeleton</vt:lpstr>
      <vt:lpstr>Text Based Fantasy Game Skeleton</vt:lpstr>
      <vt:lpstr>Current Work</vt:lpstr>
      <vt:lpstr>What Interests me?</vt:lpstr>
      <vt:lpstr>Why am I a good fit?</vt:lpstr>
      <vt:lpstr>Contact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Aditya Prakash</dc:title>
  <cp:lastModifiedBy>ADITYA PRAKASH</cp:lastModifiedBy>
  <cp:revision>56</cp:revision>
  <dcterms:modified xsi:type="dcterms:W3CDTF">2018-09-18T20:55:18Z</dcterms:modified>
</cp:coreProperties>
</file>